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385" autoAdjust="0"/>
    <p:restoredTop sz="94660"/>
  </p:normalViewPr>
  <p:slideViewPr>
    <p:cSldViewPr snapToGrid="0">
      <p:cViewPr>
        <p:scale>
          <a:sx n="71" d="100"/>
          <a:sy n="71" d="100"/>
        </p:scale>
        <p:origin x="84" y="-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DBEA-746E-4CD2-8B21-E3483A6A516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01F1-5054-4329-89BB-B4ED631C1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5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DBEA-746E-4CD2-8B21-E3483A6A516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01F1-5054-4329-89BB-B4ED631C1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4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DBEA-746E-4CD2-8B21-E3483A6A516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01F1-5054-4329-89BB-B4ED631C1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9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DBEA-746E-4CD2-8B21-E3483A6A516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01F1-5054-4329-89BB-B4ED631C1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92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DBEA-746E-4CD2-8B21-E3483A6A516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01F1-5054-4329-89BB-B4ED631C1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DBEA-746E-4CD2-8B21-E3483A6A516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01F1-5054-4329-89BB-B4ED631C1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88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DBEA-746E-4CD2-8B21-E3483A6A516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01F1-5054-4329-89BB-B4ED631C1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5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DBEA-746E-4CD2-8B21-E3483A6A516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01F1-5054-4329-89BB-B4ED631C1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DBEA-746E-4CD2-8B21-E3483A6A516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01F1-5054-4329-89BB-B4ED631C1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DBEA-746E-4CD2-8B21-E3483A6A516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01F1-5054-4329-89BB-B4ED631C1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1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DBEA-746E-4CD2-8B21-E3483A6A516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01F1-5054-4329-89BB-B4ED631C1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64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2DBEA-746E-4CD2-8B21-E3483A6A516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201F1-5054-4329-89BB-B4ED631C1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71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0319" y="192464"/>
            <a:ext cx="5708542" cy="966928"/>
          </a:xfrm>
        </p:spPr>
        <p:txBody>
          <a:bodyPr>
            <a:normAutofit fontScale="90000"/>
          </a:bodyPr>
          <a:lstStyle/>
          <a:p>
            <a:pPr algn="r" rtl="1"/>
            <a:r>
              <a:rPr lang="ar-IQ" u="sng" dirty="0" smtClean="0">
                <a:solidFill>
                  <a:schemeClr val="accent6">
                    <a:lumMod val="75000"/>
                  </a:schemeClr>
                </a:solidFill>
              </a:rPr>
              <a:t>رسم الدائرة في المنظور:</a:t>
            </a:r>
            <a:endParaRPr lang="en-US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6494" y="1441342"/>
            <a:ext cx="119026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0" y="2991173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6494" y="4680488"/>
            <a:ext cx="121455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424407" y="1611820"/>
            <a:ext cx="805912" cy="7904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9374429">
            <a:off x="5424407" y="1580823"/>
            <a:ext cx="805912" cy="867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5734373" y="1425603"/>
            <a:ext cx="123986" cy="117834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44220" y="1906292"/>
            <a:ext cx="1166286" cy="21697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2" idx="3"/>
            <a:endCxn id="12" idx="1"/>
          </p:cNvCxnSpPr>
          <p:nvPr/>
        </p:nvCxnSpPr>
        <p:spPr>
          <a:xfrm flipH="1">
            <a:off x="5505941" y="1771750"/>
            <a:ext cx="642844" cy="48605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0"/>
            <a:endCxn id="12" idx="2"/>
          </p:cNvCxnSpPr>
          <p:nvPr/>
        </p:nvCxnSpPr>
        <p:spPr>
          <a:xfrm>
            <a:off x="5565642" y="1668629"/>
            <a:ext cx="523442" cy="69229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9894" y="167537"/>
            <a:ext cx="47075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IQ" dirty="0" smtClean="0"/>
              <a:t>احاطة الدائرة بمربع و اخذ الأقطار لها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IQ" dirty="0" smtClean="0"/>
              <a:t>رس منظور المكعب و تسقيط نقاط تقاطع الدائرة معه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IQ" dirty="0" smtClean="0"/>
              <a:t>و من ثم رسم ارباع الدائرة بتوصيل النقاط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5852261" y="1356102"/>
            <a:ext cx="0" cy="332438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424407" y="4262034"/>
            <a:ext cx="141235" cy="9299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24" idx="0"/>
          </p:cNvCxnSpPr>
          <p:nvPr/>
        </p:nvCxnSpPr>
        <p:spPr>
          <a:xfrm flipV="1">
            <a:off x="5495025" y="1441342"/>
            <a:ext cx="5322792" cy="282069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0817817" y="1387215"/>
            <a:ext cx="0" cy="1673700"/>
          </a:xfrm>
          <a:prstGeom prst="straightConnector1">
            <a:avLst/>
          </a:prstGeom>
          <a:ln>
            <a:solidFill>
              <a:srgbClr val="7030A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4" idx="0"/>
          </p:cNvCxnSpPr>
          <p:nvPr/>
        </p:nvCxnSpPr>
        <p:spPr>
          <a:xfrm flipH="1" flipV="1">
            <a:off x="2913681" y="1441342"/>
            <a:ext cx="2581344" cy="282069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944678" y="1394846"/>
            <a:ext cx="0" cy="1596327"/>
          </a:xfrm>
          <a:prstGeom prst="straightConnector1">
            <a:avLst/>
          </a:prstGeom>
          <a:ln>
            <a:solidFill>
              <a:srgbClr val="7030A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864448" y="3060915"/>
            <a:ext cx="5953369" cy="195516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934909" y="2975909"/>
            <a:ext cx="3859078" cy="2288565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4" idx="6"/>
          </p:cNvCxnSpPr>
          <p:nvPr/>
        </p:nvCxnSpPr>
        <p:spPr>
          <a:xfrm flipV="1">
            <a:off x="5565642" y="1456606"/>
            <a:ext cx="1129626" cy="285192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4" idx="0"/>
          </p:cNvCxnSpPr>
          <p:nvPr/>
        </p:nvCxnSpPr>
        <p:spPr>
          <a:xfrm flipH="1" flipV="1">
            <a:off x="5162686" y="1425602"/>
            <a:ext cx="332339" cy="283643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4" idx="0"/>
          </p:cNvCxnSpPr>
          <p:nvPr/>
        </p:nvCxnSpPr>
        <p:spPr>
          <a:xfrm flipV="1">
            <a:off x="5495025" y="1394846"/>
            <a:ext cx="517441" cy="28671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4" idx="4"/>
          </p:cNvCxnSpPr>
          <p:nvPr/>
        </p:nvCxnSpPr>
        <p:spPr>
          <a:xfrm flipV="1">
            <a:off x="5495025" y="1441341"/>
            <a:ext cx="735294" cy="291368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24" idx="4"/>
          </p:cNvCxnSpPr>
          <p:nvPr/>
        </p:nvCxnSpPr>
        <p:spPr>
          <a:xfrm flipV="1">
            <a:off x="5495025" y="1409874"/>
            <a:ext cx="81534" cy="294515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4" idx="4"/>
          </p:cNvCxnSpPr>
          <p:nvPr/>
        </p:nvCxnSpPr>
        <p:spPr>
          <a:xfrm flipV="1">
            <a:off x="5495025" y="1441341"/>
            <a:ext cx="826263" cy="291368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24" idx="4"/>
          </p:cNvCxnSpPr>
          <p:nvPr/>
        </p:nvCxnSpPr>
        <p:spPr>
          <a:xfrm flipV="1">
            <a:off x="5495025" y="1441341"/>
            <a:ext cx="30997" cy="291368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661311" y="1487836"/>
            <a:ext cx="0" cy="3688361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162686" y="1441341"/>
            <a:ext cx="0" cy="3471622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5616179" y="2991173"/>
            <a:ext cx="5201640" cy="270725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944678" y="2975675"/>
            <a:ext cx="3067788" cy="266075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8434951" y="4912963"/>
            <a:ext cx="2863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dirty="0" smtClean="0"/>
              <a:t>نوصل الاقطار</a:t>
            </a:r>
            <a:endParaRPr lang="en-US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5848590" y="4711245"/>
            <a:ext cx="73549" cy="89766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162684" y="4896491"/>
            <a:ext cx="1519856" cy="28655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9002746" y="5415085"/>
            <a:ext cx="250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dirty="0" smtClean="0"/>
              <a:t>ننزل مساقط النقاط</a:t>
            </a:r>
            <a:endParaRPr lang="en-US" dirty="0"/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6230319" y="1441341"/>
            <a:ext cx="0" cy="3471622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6321288" y="1424357"/>
            <a:ext cx="0" cy="3928011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5616179" y="1393127"/>
            <a:ext cx="0" cy="3388423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5526022" y="1425602"/>
            <a:ext cx="0" cy="3838872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19170" y="3754903"/>
            <a:ext cx="3547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dirty="0" err="1" smtClean="0"/>
              <a:t>ناخذ</a:t>
            </a:r>
            <a:r>
              <a:rPr lang="ar-IQ" dirty="0" smtClean="0"/>
              <a:t> نقطة تقاطع القطر مع الدائرة و ننزل مساقطها</a:t>
            </a:r>
            <a:endParaRPr lang="en-US" dirty="0"/>
          </a:p>
        </p:txBody>
      </p:sp>
      <p:cxnSp>
        <p:nvCxnSpPr>
          <p:cNvPr id="80" name="Straight Connector 79"/>
          <p:cNvCxnSpPr>
            <a:stCxn id="24" idx="0"/>
          </p:cNvCxnSpPr>
          <p:nvPr/>
        </p:nvCxnSpPr>
        <p:spPr>
          <a:xfrm flipV="1">
            <a:off x="5495025" y="1456606"/>
            <a:ext cx="915481" cy="2805428"/>
          </a:xfrm>
          <a:prstGeom prst="line">
            <a:avLst/>
          </a:prstGeom>
          <a:ln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6402584" y="1456371"/>
            <a:ext cx="0" cy="3704565"/>
          </a:xfrm>
          <a:prstGeom prst="straightConnector1">
            <a:avLst/>
          </a:prstGeom>
          <a:ln>
            <a:solidFill>
              <a:srgbClr val="A5002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5535792" y="1732169"/>
            <a:ext cx="319164" cy="2529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24" idx="1"/>
          </p:cNvCxnSpPr>
          <p:nvPr/>
        </p:nvCxnSpPr>
        <p:spPr>
          <a:xfrm flipV="1">
            <a:off x="5445090" y="1424357"/>
            <a:ext cx="481504" cy="2851295"/>
          </a:xfrm>
          <a:prstGeom prst="line">
            <a:avLst/>
          </a:prstGeom>
          <a:ln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24" idx="5"/>
          </p:cNvCxnSpPr>
          <p:nvPr/>
        </p:nvCxnSpPr>
        <p:spPr>
          <a:xfrm flipH="1" flipV="1">
            <a:off x="5390451" y="1425601"/>
            <a:ext cx="154508" cy="2915805"/>
          </a:xfrm>
          <a:prstGeom prst="line">
            <a:avLst/>
          </a:prstGeom>
          <a:ln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5397723" y="1376997"/>
            <a:ext cx="0" cy="3582746"/>
          </a:xfrm>
          <a:prstGeom prst="straightConnector1">
            <a:avLst/>
          </a:prstGeom>
          <a:ln>
            <a:solidFill>
              <a:srgbClr val="A5002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5914665" y="1441341"/>
            <a:ext cx="0" cy="3974506"/>
          </a:xfrm>
          <a:prstGeom prst="line">
            <a:avLst/>
          </a:prstGeom>
          <a:ln>
            <a:solidFill>
              <a:srgbClr val="A5002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24" idx="0"/>
          </p:cNvCxnSpPr>
          <p:nvPr/>
        </p:nvCxnSpPr>
        <p:spPr>
          <a:xfrm flipV="1">
            <a:off x="5495025" y="1152525"/>
            <a:ext cx="413131" cy="3109509"/>
          </a:xfrm>
          <a:prstGeom prst="line">
            <a:avLst/>
          </a:prstGeom>
          <a:ln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>
            <a:off x="5876518" y="1440096"/>
            <a:ext cx="0" cy="3425638"/>
          </a:xfrm>
          <a:prstGeom prst="straightConnector1">
            <a:avLst/>
          </a:prstGeom>
          <a:ln>
            <a:solidFill>
              <a:srgbClr val="A5002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219170" y="5160076"/>
            <a:ext cx="4419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dirty="0" smtClean="0"/>
              <a:t>نوصل بين النقاط للحصول على دائرة بالمنظور باستعمال </a:t>
            </a:r>
            <a:r>
              <a:rPr lang="ar-IQ" dirty="0" err="1" smtClean="0"/>
              <a:t>الفرجال</a:t>
            </a:r>
            <a:r>
              <a:rPr lang="ar-IQ" dirty="0" smtClean="0"/>
              <a:t> او المنحني المرن</a:t>
            </a:r>
            <a:endParaRPr lang="en-US" dirty="0"/>
          </a:p>
        </p:txBody>
      </p:sp>
      <p:sp>
        <p:nvSpPr>
          <p:cNvPr id="123" name="Freeform 122"/>
          <p:cNvSpPr/>
          <p:nvPr/>
        </p:nvSpPr>
        <p:spPr>
          <a:xfrm>
            <a:off x="5386763" y="4755444"/>
            <a:ext cx="1035297" cy="659641"/>
          </a:xfrm>
          <a:custGeom>
            <a:avLst/>
            <a:gdLst>
              <a:gd name="connsiteX0" fmla="*/ 518737 w 1035297"/>
              <a:gd name="connsiteY0" fmla="*/ 654756 h 659641"/>
              <a:gd name="connsiteX1" fmla="*/ 928312 w 1035297"/>
              <a:gd name="connsiteY1" fmla="*/ 588081 h 659641"/>
              <a:gd name="connsiteX2" fmla="*/ 1033087 w 1035297"/>
              <a:gd name="connsiteY2" fmla="*/ 378531 h 659641"/>
              <a:gd name="connsiteX3" fmla="*/ 861637 w 1035297"/>
              <a:gd name="connsiteY3" fmla="*/ 188031 h 659641"/>
              <a:gd name="connsiteX4" fmla="*/ 471112 w 1035297"/>
              <a:gd name="connsiteY4" fmla="*/ 26106 h 659641"/>
              <a:gd name="connsiteX5" fmla="*/ 252037 w 1035297"/>
              <a:gd name="connsiteY5" fmla="*/ 16581 h 659641"/>
              <a:gd name="connsiteX6" fmla="*/ 4387 w 1035297"/>
              <a:gd name="connsiteY6" fmla="*/ 188031 h 659641"/>
              <a:gd name="connsiteX7" fmla="*/ 128212 w 1035297"/>
              <a:gd name="connsiteY7" fmla="*/ 473781 h 659641"/>
              <a:gd name="connsiteX8" fmla="*/ 518737 w 1035297"/>
              <a:gd name="connsiteY8" fmla="*/ 654756 h 659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5297" h="659641">
                <a:moveTo>
                  <a:pt x="518737" y="654756"/>
                </a:moveTo>
                <a:cubicBezTo>
                  <a:pt x="652087" y="673806"/>
                  <a:pt x="842587" y="634118"/>
                  <a:pt x="928312" y="588081"/>
                </a:cubicBezTo>
                <a:cubicBezTo>
                  <a:pt x="1014037" y="542044"/>
                  <a:pt x="1044200" y="445206"/>
                  <a:pt x="1033087" y="378531"/>
                </a:cubicBezTo>
                <a:cubicBezTo>
                  <a:pt x="1021975" y="311856"/>
                  <a:pt x="955299" y="246768"/>
                  <a:pt x="861637" y="188031"/>
                </a:cubicBezTo>
                <a:cubicBezTo>
                  <a:pt x="767975" y="129294"/>
                  <a:pt x="572712" y="54681"/>
                  <a:pt x="471112" y="26106"/>
                </a:cubicBezTo>
                <a:cubicBezTo>
                  <a:pt x="369512" y="-2469"/>
                  <a:pt x="329824" y="-10406"/>
                  <a:pt x="252037" y="16581"/>
                </a:cubicBezTo>
                <a:cubicBezTo>
                  <a:pt x="174250" y="43568"/>
                  <a:pt x="25024" y="111831"/>
                  <a:pt x="4387" y="188031"/>
                </a:cubicBezTo>
                <a:cubicBezTo>
                  <a:pt x="-16251" y="264231"/>
                  <a:pt x="37725" y="394406"/>
                  <a:pt x="128212" y="473781"/>
                </a:cubicBezTo>
                <a:cubicBezTo>
                  <a:pt x="218699" y="553156"/>
                  <a:pt x="385387" y="635706"/>
                  <a:pt x="518737" y="654756"/>
                </a:cubicBezTo>
                <a:close/>
              </a:path>
            </a:pathLst>
          </a:cu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8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200"/>
                            </p:stCondLst>
                            <p:childTnLst>
                              <p:par>
                                <p:cTn id="24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3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800"/>
                            </p:stCondLst>
                            <p:childTnLst>
                              <p:par>
                                <p:cTn id="3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300"/>
                            </p:stCondLst>
                            <p:childTnLst>
                              <p:par>
                                <p:cTn id="3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800"/>
                            </p:stCondLst>
                            <p:childTnLst>
                              <p:par>
                                <p:cTn id="4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300"/>
                            </p:stCondLst>
                            <p:childTnLst>
                              <p:par>
                                <p:cTn id="4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800"/>
                            </p:stCondLst>
                            <p:childTnLst>
                              <p:par>
                                <p:cTn id="5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6300"/>
                            </p:stCondLst>
                            <p:childTnLst>
                              <p:par>
                                <p:cTn id="5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800"/>
                            </p:stCondLst>
                            <p:childTnLst>
                              <p:par>
                                <p:cTn id="5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7300"/>
                            </p:stCondLst>
                            <p:childTnLst>
                              <p:par>
                                <p:cTn id="6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7800"/>
                            </p:stCondLst>
                            <p:childTnLst>
                              <p:par>
                                <p:cTn id="6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8300"/>
                            </p:stCondLst>
                            <p:childTnLst>
                              <p:par>
                                <p:cTn id="7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8800"/>
                            </p:stCondLst>
                            <p:childTnLst>
                              <p:par>
                                <p:cTn id="7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9300"/>
                            </p:stCondLst>
                            <p:childTnLst>
                              <p:par>
                                <p:cTn id="7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9800"/>
                            </p:stCondLst>
                            <p:childTnLst>
                              <p:par>
                                <p:cTn id="8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300"/>
                            </p:stCondLst>
                            <p:childTnLst>
                              <p:par>
                                <p:cTn id="8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800"/>
                            </p:stCondLst>
                            <p:childTnLst>
                              <p:par>
                                <p:cTn id="9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1300"/>
                            </p:stCondLst>
                            <p:childTnLst>
                              <p:par>
                                <p:cTn id="9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1800"/>
                            </p:stCondLst>
                            <p:childTnLst>
                              <p:par>
                                <p:cTn id="9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2300"/>
                            </p:stCondLst>
                            <p:childTnLst>
                              <p:par>
                                <p:cTn id="10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7100"/>
                            </p:stCondLst>
                            <p:childTnLst>
                              <p:par>
                                <p:cTn id="11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4400"/>
                            </p:stCondLst>
                            <p:childTnLst>
                              <p:par>
                                <p:cTn id="1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9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3" grpId="0"/>
      <p:bldP spid="68" grpId="0"/>
      <p:bldP spid="78" grpId="0"/>
      <p:bldP spid="120" grpId="0"/>
      <p:bldP spid="1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رسم الدائرة في المنظور: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رسم الدائرة في المنظور:</dc:title>
  <dc:creator>dell</dc:creator>
  <cp:lastModifiedBy>dell</cp:lastModifiedBy>
  <cp:revision>10</cp:revision>
  <dcterms:created xsi:type="dcterms:W3CDTF">2020-07-16T03:44:50Z</dcterms:created>
  <dcterms:modified xsi:type="dcterms:W3CDTF">2020-07-16T04:52:06Z</dcterms:modified>
</cp:coreProperties>
</file>